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69"/>
  </p:normalViewPr>
  <p:slideViewPr>
    <p:cSldViewPr snapToGrid="0" snapToObjects="1">
      <p:cViewPr varScale="1">
        <p:scale>
          <a:sx n="117" d="100"/>
          <a:sy n="117" d="100"/>
        </p:scale>
        <p:origin x="94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har char="●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Char char="○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Char char="■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Char char="●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Char char="○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Char char="■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Char char="●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Char char="○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Char char="■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8" name="Shape 1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Shape 199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10" name="Shape 21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Shape 2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17" name="Shape 217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wrap="square"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Shape 2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28" name="Shape 228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wrap="square"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Shape 2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36" name="Shape 236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wrap="square"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Shape 2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43" name="Shape 243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wrap="square"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51" name="Shape 2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58" name="Shape 25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Album Section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 rot="-5400000">
            <a:off x="6172839" y="2411700"/>
            <a:ext cx="5143500" cy="3201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Shape 20"/>
          <p:cNvSpPr/>
          <p:nvPr/>
        </p:nvSpPr>
        <p:spPr>
          <a:xfrm rot="-5400000">
            <a:off x="6485364" y="2484350"/>
            <a:ext cx="5143500" cy="1737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Shape 21"/>
          <p:cNvSpPr/>
          <p:nvPr/>
        </p:nvSpPr>
        <p:spPr>
          <a:xfrm>
            <a:off x="8895749" y="-550"/>
            <a:ext cx="76200" cy="51435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Shape 22"/>
          <p:cNvSpPr>
            <a:spLocks noGrp="1"/>
          </p:cNvSpPr>
          <p:nvPr>
            <p:ph type="pic" idx="2"/>
          </p:nvPr>
        </p:nvSpPr>
        <p:spPr>
          <a:xfrm>
            <a:off x="435429" y="1609725"/>
            <a:ext cx="2362200" cy="1647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1270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" name="Shape 23"/>
          <p:cNvSpPr/>
          <p:nvPr/>
        </p:nvSpPr>
        <p:spPr>
          <a:xfrm flipH="1">
            <a:off x="435429" y="4629150"/>
            <a:ext cx="7086600" cy="514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Shape 24"/>
          <p:cNvSpPr/>
          <p:nvPr/>
        </p:nvSpPr>
        <p:spPr>
          <a:xfrm>
            <a:off x="435429" y="0"/>
            <a:ext cx="7086600" cy="14859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35429" y="4343400"/>
            <a:ext cx="7086600" cy="2859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240"/>
              </a:spcBef>
              <a:buClr>
                <a:srgbClr val="FFFFFF"/>
              </a:buClr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3"/>
          </p:nvPr>
        </p:nvSpPr>
        <p:spPr>
          <a:xfrm>
            <a:off x="435429" y="3371850"/>
            <a:ext cx="7086600" cy="9717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640"/>
              </a:spcBef>
              <a:buClr>
                <a:srgbClr val="FFFFFF"/>
              </a:buClr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>
            <a:spLocks noGrp="1"/>
          </p:cNvSpPr>
          <p:nvPr>
            <p:ph type="pic" idx="4"/>
          </p:nvPr>
        </p:nvSpPr>
        <p:spPr>
          <a:xfrm>
            <a:off x="2950029" y="1600200"/>
            <a:ext cx="2209800" cy="1657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ctr" rtl="0">
              <a:spcBef>
                <a:spcPts val="400"/>
              </a:spcBef>
              <a:buClr>
                <a:schemeClr val="dk2"/>
              </a:buClr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Shape 28"/>
          <p:cNvSpPr>
            <a:spLocks noGrp="1"/>
          </p:cNvSpPr>
          <p:nvPr>
            <p:ph type="pic" idx="5"/>
          </p:nvPr>
        </p:nvSpPr>
        <p:spPr>
          <a:xfrm>
            <a:off x="5312229" y="1600200"/>
            <a:ext cx="2209800" cy="1657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ctr" rtl="0">
              <a:spcBef>
                <a:spcPts val="400"/>
              </a:spcBef>
              <a:buClr>
                <a:schemeClr val="dk2"/>
              </a:buClr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dt" idx="10"/>
          </p:nvPr>
        </p:nvSpPr>
        <p:spPr>
          <a:xfrm rot="-5400000">
            <a:off x="7962888" y="713991"/>
            <a:ext cx="16002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 rot="5400000">
            <a:off x="8399863" y="4426369"/>
            <a:ext cx="726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xfrm rot="-5400000">
            <a:off x="7562838" y="2828542"/>
            <a:ext cx="2400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-Up Portrait with Captions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/>
          </p:cNvSpPr>
          <p:nvPr>
            <p:ph type="pic" idx="2"/>
          </p:nvPr>
        </p:nvSpPr>
        <p:spPr>
          <a:xfrm>
            <a:off x="4341047" y="400050"/>
            <a:ext cx="3431400" cy="34314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3" name="Shape 93"/>
          <p:cNvSpPr>
            <a:spLocks noGrp="1"/>
          </p:cNvSpPr>
          <p:nvPr>
            <p:ph type="pic" idx="3"/>
          </p:nvPr>
        </p:nvSpPr>
        <p:spPr>
          <a:xfrm>
            <a:off x="685800" y="400050"/>
            <a:ext cx="3429000" cy="34290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85800" y="3943350"/>
            <a:ext cx="3429000" cy="914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r" rtl="0">
              <a:spcBef>
                <a:spcPts val="360"/>
              </a:spcBef>
              <a:buClr>
                <a:schemeClr val="dk2"/>
              </a:buClr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5" name="Shape 95"/>
          <p:cNvSpPr txBox="1">
            <a:spLocks noGrp="1"/>
          </p:cNvSpPr>
          <p:nvPr>
            <p:ph type="body" idx="4"/>
          </p:nvPr>
        </p:nvSpPr>
        <p:spPr>
          <a:xfrm>
            <a:off x="4343400" y="3943350"/>
            <a:ext cx="3429000" cy="914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r" rtl="0">
              <a:spcBef>
                <a:spcPts val="360"/>
              </a:spcBef>
              <a:buClr>
                <a:schemeClr val="dk2"/>
              </a:buClr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dt" idx="10"/>
          </p:nvPr>
        </p:nvSpPr>
        <p:spPr>
          <a:xfrm rot="-5400000">
            <a:off x="7962888" y="713991"/>
            <a:ext cx="16002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7" name="Shape 97"/>
          <p:cNvSpPr txBox="1">
            <a:spLocks noGrp="1"/>
          </p:cNvSpPr>
          <p:nvPr>
            <p:ph type="sldNum" idx="12"/>
          </p:nvPr>
        </p:nvSpPr>
        <p:spPr>
          <a:xfrm rot="5400000">
            <a:off x="8399863" y="4426369"/>
            <a:ext cx="726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Shape 98"/>
          <p:cNvSpPr txBox="1">
            <a:spLocks noGrp="1"/>
          </p:cNvSpPr>
          <p:nvPr>
            <p:ph type="ftr" idx="11"/>
          </p:nvPr>
        </p:nvSpPr>
        <p:spPr>
          <a:xfrm rot="-5400000">
            <a:off x="7562838" y="2828542"/>
            <a:ext cx="2400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-Up Landscape with Captions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/>
          </p:cNvSpPr>
          <p:nvPr>
            <p:ph type="pic" idx="2"/>
          </p:nvPr>
        </p:nvSpPr>
        <p:spPr>
          <a:xfrm>
            <a:off x="4343400" y="814388"/>
            <a:ext cx="4038600" cy="22716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1" name="Shape 101"/>
          <p:cNvSpPr>
            <a:spLocks noGrp="1"/>
          </p:cNvSpPr>
          <p:nvPr>
            <p:ph type="pic" idx="3"/>
          </p:nvPr>
        </p:nvSpPr>
        <p:spPr>
          <a:xfrm>
            <a:off x="152400" y="814388"/>
            <a:ext cx="4038600" cy="22716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152400" y="3200400"/>
            <a:ext cx="4038600" cy="800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r" rtl="0">
              <a:spcBef>
                <a:spcPts val="360"/>
              </a:spcBef>
              <a:buClr>
                <a:schemeClr val="dk2"/>
              </a:buClr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3" name="Shape 103"/>
          <p:cNvSpPr txBox="1">
            <a:spLocks noGrp="1"/>
          </p:cNvSpPr>
          <p:nvPr>
            <p:ph type="body" idx="4"/>
          </p:nvPr>
        </p:nvSpPr>
        <p:spPr>
          <a:xfrm>
            <a:off x="4343400" y="3200400"/>
            <a:ext cx="4038600" cy="800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r" rtl="0">
              <a:spcBef>
                <a:spcPts val="360"/>
              </a:spcBef>
              <a:buClr>
                <a:schemeClr val="dk2"/>
              </a:buClr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dt" idx="10"/>
          </p:nvPr>
        </p:nvSpPr>
        <p:spPr>
          <a:xfrm rot="-5400000">
            <a:off x="7962888" y="713991"/>
            <a:ext cx="16002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5" name="Shape 105"/>
          <p:cNvSpPr txBox="1">
            <a:spLocks noGrp="1"/>
          </p:cNvSpPr>
          <p:nvPr>
            <p:ph type="sldNum" idx="12"/>
          </p:nvPr>
        </p:nvSpPr>
        <p:spPr>
          <a:xfrm rot="5400000">
            <a:off x="8399863" y="4426369"/>
            <a:ext cx="726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Shape 106"/>
          <p:cNvSpPr txBox="1">
            <a:spLocks noGrp="1"/>
          </p:cNvSpPr>
          <p:nvPr>
            <p:ph type="ftr" idx="11"/>
          </p:nvPr>
        </p:nvSpPr>
        <p:spPr>
          <a:xfrm rot="-5400000">
            <a:off x="7562838" y="2828542"/>
            <a:ext cx="2400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-Up Landscape with Caption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>
            <a:spLocks noGrp="1"/>
          </p:cNvSpPr>
          <p:nvPr>
            <p:ph type="pic" idx="2"/>
          </p:nvPr>
        </p:nvSpPr>
        <p:spPr>
          <a:xfrm>
            <a:off x="4343400" y="2514600"/>
            <a:ext cx="3947100" cy="2220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9" name="Shape 109"/>
          <p:cNvSpPr>
            <a:spLocks noGrp="1"/>
          </p:cNvSpPr>
          <p:nvPr>
            <p:ph type="pic" idx="3"/>
          </p:nvPr>
        </p:nvSpPr>
        <p:spPr>
          <a:xfrm>
            <a:off x="228600" y="2514600"/>
            <a:ext cx="3947100" cy="2220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pic" idx="4"/>
          </p:nvPr>
        </p:nvSpPr>
        <p:spPr>
          <a:xfrm>
            <a:off x="4343400" y="171450"/>
            <a:ext cx="3947100" cy="2220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228600" y="171450"/>
            <a:ext cx="3947100" cy="2220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r" rtl="0">
              <a:spcBef>
                <a:spcPts val="400"/>
              </a:spcBef>
              <a:buClr>
                <a:schemeClr val="dk2"/>
              </a:buClr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2" name="Shape 112"/>
          <p:cNvSpPr txBox="1">
            <a:spLocks noGrp="1"/>
          </p:cNvSpPr>
          <p:nvPr>
            <p:ph type="dt" idx="10"/>
          </p:nvPr>
        </p:nvSpPr>
        <p:spPr>
          <a:xfrm rot="-5400000">
            <a:off x="7962888" y="713991"/>
            <a:ext cx="16002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sldNum" idx="12"/>
          </p:nvPr>
        </p:nvSpPr>
        <p:spPr>
          <a:xfrm rot="5400000">
            <a:off x="8399863" y="4426369"/>
            <a:ext cx="726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Shape 114"/>
          <p:cNvSpPr txBox="1">
            <a:spLocks noGrp="1"/>
          </p:cNvSpPr>
          <p:nvPr>
            <p:ph type="ftr" idx="11"/>
          </p:nvPr>
        </p:nvSpPr>
        <p:spPr>
          <a:xfrm rot="-5400000">
            <a:off x="7562838" y="2828542"/>
            <a:ext cx="2400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-Up Mixed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/>
          </p:cNvSpPr>
          <p:nvPr>
            <p:ph type="pic" idx="2"/>
          </p:nvPr>
        </p:nvSpPr>
        <p:spPr>
          <a:xfrm>
            <a:off x="4648200" y="2343721"/>
            <a:ext cx="3697200" cy="20796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pic" idx="3"/>
          </p:nvPr>
        </p:nvSpPr>
        <p:spPr>
          <a:xfrm>
            <a:off x="228600" y="171450"/>
            <a:ext cx="4251900" cy="42519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8" name="Shape 118"/>
          <p:cNvSpPr>
            <a:spLocks noGrp="1"/>
          </p:cNvSpPr>
          <p:nvPr>
            <p:ph type="pic" idx="4"/>
          </p:nvPr>
        </p:nvSpPr>
        <p:spPr>
          <a:xfrm>
            <a:off x="4648200" y="171450"/>
            <a:ext cx="3672900" cy="20661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9" name="Shape 119"/>
          <p:cNvSpPr txBox="1">
            <a:spLocks noGrp="1"/>
          </p:cNvSpPr>
          <p:nvPr>
            <p:ph type="dt" idx="10"/>
          </p:nvPr>
        </p:nvSpPr>
        <p:spPr>
          <a:xfrm rot="-5400000">
            <a:off x="7962888" y="713991"/>
            <a:ext cx="16002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0" name="Shape 120"/>
          <p:cNvSpPr txBox="1">
            <a:spLocks noGrp="1"/>
          </p:cNvSpPr>
          <p:nvPr>
            <p:ph type="sldNum" idx="12"/>
          </p:nvPr>
        </p:nvSpPr>
        <p:spPr>
          <a:xfrm rot="5400000">
            <a:off x="8399863" y="4426369"/>
            <a:ext cx="726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Shape 121"/>
          <p:cNvSpPr txBox="1">
            <a:spLocks noGrp="1"/>
          </p:cNvSpPr>
          <p:nvPr>
            <p:ph type="ftr" idx="11"/>
          </p:nvPr>
        </p:nvSpPr>
        <p:spPr>
          <a:xfrm rot="-5400000">
            <a:off x="7562838" y="2828542"/>
            <a:ext cx="2400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-Up Portrait with Captions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/>
          </p:cNvSpPr>
          <p:nvPr>
            <p:ph type="pic" idx="2"/>
          </p:nvPr>
        </p:nvSpPr>
        <p:spPr>
          <a:xfrm>
            <a:off x="1866900" y="171450"/>
            <a:ext cx="2286000" cy="23430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4" name="Shape 124"/>
          <p:cNvSpPr>
            <a:spLocks noGrp="1"/>
          </p:cNvSpPr>
          <p:nvPr>
            <p:ph type="pic" idx="3"/>
          </p:nvPr>
        </p:nvSpPr>
        <p:spPr>
          <a:xfrm>
            <a:off x="1866900" y="2628900"/>
            <a:ext cx="2285100" cy="23430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5" name="Shape 125"/>
          <p:cNvSpPr>
            <a:spLocks noGrp="1"/>
          </p:cNvSpPr>
          <p:nvPr>
            <p:ph type="pic" idx="4"/>
          </p:nvPr>
        </p:nvSpPr>
        <p:spPr>
          <a:xfrm>
            <a:off x="4305300" y="171450"/>
            <a:ext cx="2286000" cy="23430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pic" idx="5"/>
          </p:nvPr>
        </p:nvSpPr>
        <p:spPr>
          <a:xfrm>
            <a:off x="4306086" y="2628900"/>
            <a:ext cx="2285100" cy="23430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152400" y="171450"/>
            <a:ext cx="1676400" cy="2057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r" rtl="0">
              <a:spcBef>
                <a:spcPts val="320"/>
              </a:spcBef>
              <a:buClr>
                <a:schemeClr val="dk2"/>
              </a:buClr>
              <a:buFont typeface="Arial"/>
              <a:buNone/>
              <a:defRPr sz="16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8" name="Shape 128"/>
          <p:cNvSpPr txBox="1">
            <a:spLocks noGrp="1"/>
          </p:cNvSpPr>
          <p:nvPr>
            <p:ph type="body" idx="6"/>
          </p:nvPr>
        </p:nvSpPr>
        <p:spPr>
          <a:xfrm>
            <a:off x="6629400" y="171450"/>
            <a:ext cx="1676400" cy="1428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320"/>
              </a:spcBef>
              <a:buClr>
                <a:schemeClr val="dk2"/>
              </a:buClr>
              <a:buFont typeface="Arial"/>
              <a:buNone/>
              <a:defRPr sz="16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9" name="Shape 129"/>
          <p:cNvSpPr txBox="1">
            <a:spLocks noGrp="1"/>
          </p:cNvSpPr>
          <p:nvPr>
            <p:ph type="body" idx="7"/>
          </p:nvPr>
        </p:nvSpPr>
        <p:spPr>
          <a:xfrm>
            <a:off x="152400" y="3543300"/>
            <a:ext cx="1676400" cy="1428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r" rtl="0">
              <a:spcBef>
                <a:spcPts val="320"/>
              </a:spcBef>
              <a:buClr>
                <a:schemeClr val="dk2"/>
              </a:buClr>
              <a:buFont typeface="Arial"/>
              <a:buNone/>
              <a:defRPr sz="16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0" name="Shape 130"/>
          <p:cNvSpPr txBox="1">
            <a:spLocks noGrp="1"/>
          </p:cNvSpPr>
          <p:nvPr>
            <p:ph type="body" idx="8"/>
          </p:nvPr>
        </p:nvSpPr>
        <p:spPr>
          <a:xfrm>
            <a:off x="6629400" y="3543300"/>
            <a:ext cx="1676400" cy="1428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spcBef>
                <a:spcPts val="320"/>
              </a:spcBef>
              <a:buClr>
                <a:schemeClr val="dk2"/>
              </a:buClr>
              <a:buFont typeface="Arial"/>
              <a:buNone/>
              <a:defRPr sz="16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1" name="Shape 131"/>
          <p:cNvSpPr txBox="1">
            <a:spLocks noGrp="1"/>
          </p:cNvSpPr>
          <p:nvPr>
            <p:ph type="dt" idx="10"/>
          </p:nvPr>
        </p:nvSpPr>
        <p:spPr>
          <a:xfrm rot="-5400000">
            <a:off x="7962888" y="713991"/>
            <a:ext cx="16002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2" name="Shape 132"/>
          <p:cNvSpPr txBox="1">
            <a:spLocks noGrp="1"/>
          </p:cNvSpPr>
          <p:nvPr>
            <p:ph type="sldNum" idx="12"/>
          </p:nvPr>
        </p:nvSpPr>
        <p:spPr>
          <a:xfrm rot="5400000">
            <a:off x="8399863" y="4426369"/>
            <a:ext cx="726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Shape 133"/>
          <p:cNvSpPr txBox="1">
            <a:spLocks noGrp="1"/>
          </p:cNvSpPr>
          <p:nvPr>
            <p:ph type="ftr" idx="11"/>
          </p:nvPr>
        </p:nvSpPr>
        <p:spPr>
          <a:xfrm rot="-5400000">
            <a:off x="7562838" y="2828542"/>
            <a:ext cx="2400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-Up Landscape with Captions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/>
          </p:cNvSpPr>
          <p:nvPr>
            <p:ph type="pic" idx="2"/>
          </p:nvPr>
        </p:nvSpPr>
        <p:spPr>
          <a:xfrm>
            <a:off x="533400" y="514350"/>
            <a:ext cx="3653400" cy="20574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533400" y="4743450"/>
            <a:ext cx="3657600" cy="228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320"/>
              </a:spcBef>
              <a:buClr>
                <a:schemeClr val="dk2"/>
              </a:buClr>
              <a:buFont typeface="Arial"/>
              <a:buNone/>
              <a:defRPr sz="16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7" name="Shape 137"/>
          <p:cNvSpPr>
            <a:spLocks noGrp="1"/>
          </p:cNvSpPr>
          <p:nvPr>
            <p:ph type="pic" idx="3"/>
          </p:nvPr>
        </p:nvSpPr>
        <p:spPr>
          <a:xfrm>
            <a:off x="4267200" y="514350"/>
            <a:ext cx="3657600" cy="20574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8" name="Shape 138"/>
          <p:cNvSpPr>
            <a:spLocks noGrp="1"/>
          </p:cNvSpPr>
          <p:nvPr>
            <p:ph type="pic" idx="4"/>
          </p:nvPr>
        </p:nvSpPr>
        <p:spPr>
          <a:xfrm>
            <a:off x="533400" y="2628900"/>
            <a:ext cx="3657600" cy="20574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9" name="Shape 139"/>
          <p:cNvSpPr>
            <a:spLocks noGrp="1"/>
          </p:cNvSpPr>
          <p:nvPr>
            <p:ph type="pic" idx="5"/>
          </p:nvPr>
        </p:nvSpPr>
        <p:spPr>
          <a:xfrm>
            <a:off x="4267200" y="2628900"/>
            <a:ext cx="3657600" cy="20574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0" name="Shape 140"/>
          <p:cNvSpPr txBox="1">
            <a:spLocks noGrp="1"/>
          </p:cNvSpPr>
          <p:nvPr>
            <p:ph type="body" idx="6"/>
          </p:nvPr>
        </p:nvSpPr>
        <p:spPr>
          <a:xfrm>
            <a:off x="533400" y="228600"/>
            <a:ext cx="3657600" cy="228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320"/>
              </a:spcBef>
              <a:buClr>
                <a:schemeClr val="dk2"/>
              </a:buClr>
              <a:buFont typeface="Arial"/>
              <a:buNone/>
              <a:defRPr sz="16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1" name="Shape 141"/>
          <p:cNvSpPr txBox="1">
            <a:spLocks noGrp="1"/>
          </p:cNvSpPr>
          <p:nvPr>
            <p:ph type="body" idx="7"/>
          </p:nvPr>
        </p:nvSpPr>
        <p:spPr>
          <a:xfrm>
            <a:off x="4267200" y="4743450"/>
            <a:ext cx="3657600" cy="228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320"/>
              </a:spcBef>
              <a:buClr>
                <a:schemeClr val="dk2"/>
              </a:buClr>
              <a:buFont typeface="Arial"/>
              <a:buNone/>
              <a:defRPr sz="16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2" name="Shape 142"/>
          <p:cNvSpPr txBox="1">
            <a:spLocks noGrp="1"/>
          </p:cNvSpPr>
          <p:nvPr>
            <p:ph type="body" idx="8"/>
          </p:nvPr>
        </p:nvSpPr>
        <p:spPr>
          <a:xfrm>
            <a:off x="4267200" y="228600"/>
            <a:ext cx="3657600" cy="228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320"/>
              </a:spcBef>
              <a:buClr>
                <a:schemeClr val="dk2"/>
              </a:buClr>
              <a:buFont typeface="Arial"/>
              <a:buNone/>
              <a:defRPr sz="16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3" name="Shape 143"/>
          <p:cNvSpPr txBox="1">
            <a:spLocks noGrp="1"/>
          </p:cNvSpPr>
          <p:nvPr>
            <p:ph type="dt" idx="10"/>
          </p:nvPr>
        </p:nvSpPr>
        <p:spPr>
          <a:xfrm rot="-5400000">
            <a:off x="7962888" y="713991"/>
            <a:ext cx="16002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4" name="Shape 144"/>
          <p:cNvSpPr txBox="1">
            <a:spLocks noGrp="1"/>
          </p:cNvSpPr>
          <p:nvPr>
            <p:ph type="sldNum" idx="12"/>
          </p:nvPr>
        </p:nvSpPr>
        <p:spPr>
          <a:xfrm rot="5400000">
            <a:off x="8399863" y="4426369"/>
            <a:ext cx="726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Shape 145"/>
          <p:cNvSpPr txBox="1">
            <a:spLocks noGrp="1"/>
          </p:cNvSpPr>
          <p:nvPr>
            <p:ph type="ftr" idx="11"/>
          </p:nvPr>
        </p:nvSpPr>
        <p:spPr>
          <a:xfrm rot="-5400000">
            <a:off x="7562838" y="2828542"/>
            <a:ext cx="2400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-Up Portrait with Large Caption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>
            <a:spLocks noGrp="1"/>
          </p:cNvSpPr>
          <p:nvPr>
            <p:ph type="pic" idx="2"/>
          </p:nvPr>
        </p:nvSpPr>
        <p:spPr>
          <a:xfrm>
            <a:off x="228600" y="312267"/>
            <a:ext cx="2006700" cy="20067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8" name="Shape 148"/>
          <p:cNvSpPr>
            <a:spLocks noGrp="1"/>
          </p:cNvSpPr>
          <p:nvPr>
            <p:ph type="pic" idx="3"/>
          </p:nvPr>
        </p:nvSpPr>
        <p:spPr>
          <a:xfrm>
            <a:off x="4343400" y="312267"/>
            <a:ext cx="2006700" cy="20067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9" name="Shape 149"/>
          <p:cNvSpPr>
            <a:spLocks noGrp="1"/>
          </p:cNvSpPr>
          <p:nvPr>
            <p:ph type="pic" idx="4"/>
          </p:nvPr>
        </p:nvSpPr>
        <p:spPr>
          <a:xfrm>
            <a:off x="2286000" y="312267"/>
            <a:ext cx="2006700" cy="20067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0" name="Shape 150"/>
          <p:cNvSpPr>
            <a:spLocks noGrp="1"/>
          </p:cNvSpPr>
          <p:nvPr>
            <p:ph type="pic" idx="5"/>
          </p:nvPr>
        </p:nvSpPr>
        <p:spPr>
          <a:xfrm>
            <a:off x="6400800" y="312267"/>
            <a:ext cx="2006700" cy="20067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228600" y="2514600"/>
            <a:ext cx="8153400" cy="2286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560"/>
              </a:spcBef>
              <a:buClr>
                <a:schemeClr val="dk2"/>
              </a:buClr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2" name="Shape 152"/>
          <p:cNvSpPr txBox="1">
            <a:spLocks noGrp="1"/>
          </p:cNvSpPr>
          <p:nvPr>
            <p:ph type="dt" idx="10"/>
          </p:nvPr>
        </p:nvSpPr>
        <p:spPr>
          <a:xfrm rot="-5400000">
            <a:off x="7962888" y="713991"/>
            <a:ext cx="16002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3" name="Shape 153"/>
          <p:cNvSpPr txBox="1">
            <a:spLocks noGrp="1"/>
          </p:cNvSpPr>
          <p:nvPr>
            <p:ph type="sldNum" idx="12"/>
          </p:nvPr>
        </p:nvSpPr>
        <p:spPr>
          <a:xfrm rot="5400000">
            <a:off x="8399863" y="4426369"/>
            <a:ext cx="726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Shape 154"/>
          <p:cNvSpPr txBox="1">
            <a:spLocks noGrp="1"/>
          </p:cNvSpPr>
          <p:nvPr>
            <p:ph type="ftr" idx="11"/>
          </p:nvPr>
        </p:nvSpPr>
        <p:spPr>
          <a:xfrm rot="-5400000">
            <a:off x="7562838" y="2828542"/>
            <a:ext cx="2400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-Up: 1 Portrait with 3 Landscape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/>
          </p:cNvSpPr>
          <p:nvPr>
            <p:ph type="pic" idx="2"/>
          </p:nvPr>
        </p:nvSpPr>
        <p:spPr>
          <a:xfrm>
            <a:off x="343292" y="193249"/>
            <a:ext cx="4764300" cy="4764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7" name="Shape 157"/>
          <p:cNvSpPr>
            <a:spLocks noGrp="1"/>
          </p:cNvSpPr>
          <p:nvPr>
            <p:ph type="pic" idx="3"/>
          </p:nvPr>
        </p:nvSpPr>
        <p:spPr>
          <a:xfrm>
            <a:off x="5446340" y="193249"/>
            <a:ext cx="2670000" cy="15018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8" name="Shape 158"/>
          <p:cNvSpPr>
            <a:spLocks noGrp="1"/>
          </p:cNvSpPr>
          <p:nvPr>
            <p:ph type="pic" idx="4"/>
          </p:nvPr>
        </p:nvSpPr>
        <p:spPr>
          <a:xfrm>
            <a:off x="5446340" y="1824493"/>
            <a:ext cx="2670000" cy="15018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9" name="Shape 159"/>
          <p:cNvSpPr>
            <a:spLocks noGrp="1"/>
          </p:cNvSpPr>
          <p:nvPr>
            <p:ph type="pic" idx="5"/>
          </p:nvPr>
        </p:nvSpPr>
        <p:spPr>
          <a:xfrm>
            <a:off x="5446340" y="3455737"/>
            <a:ext cx="2670000" cy="15018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0" name="Shape 160"/>
          <p:cNvSpPr txBox="1">
            <a:spLocks noGrp="1"/>
          </p:cNvSpPr>
          <p:nvPr>
            <p:ph type="dt" idx="10"/>
          </p:nvPr>
        </p:nvSpPr>
        <p:spPr>
          <a:xfrm rot="-5400000">
            <a:off x="7962888" y="713991"/>
            <a:ext cx="16002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1" name="Shape 161"/>
          <p:cNvSpPr txBox="1">
            <a:spLocks noGrp="1"/>
          </p:cNvSpPr>
          <p:nvPr>
            <p:ph type="sldNum" idx="12"/>
          </p:nvPr>
        </p:nvSpPr>
        <p:spPr>
          <a:xfrm rot="5400000">
            <a:off x="8399863" y="4426369"/>
            <a:ext cx="726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Shape 162"/>
          <p:cNvSpPr txBox="1">
            <a:spLocks noGrp="1"/>
          </p:cNvSpPr>
          <p:nvPr>
            <p:ph type="ftr" idx="11"/>
          </p:nvPr>
        </p:nvSpPr>
        <p:spPr>
          <a:xfrm rot="-5400000">
            <a:off x="7562838" y="2828542"/>
            <a:ext cx="2400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-Up: 3 Landscape with 2 Portrait"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>
            <a:spLocks noGrp="1"/>
          </p:cNvSpPr>
          <p:nvPr>
            <p:ph type="pic" idx="2"/>
          </p:nvPr>
        </p:nvSpPr>
        <p:spPr>
          <a:xfrm>
            <a:off x="228600" y="2571750"/>
            <a:ext cx="2070300" cy="23430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5" name="Shape 165"/>
          <p:cNvSpPr>
            <a:spLocks noGrp="1"/>
          </p:cNvSpPr>
          <p:nvPr>
            <p:ph type="pic" idx="3"/>
          </p:nvPr>
        </p:nvSpPr>
        <p:spPr>
          <a:xfrm>
            <a:off x="2438400" y="171450"/>
            <a:ext cx="5562600" cy="31290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6" name="Shape 166"/>
          <p:cNvSpPr>
            <a:spLocks noGrp="1"/>
          </p:cNvSpPr>
          <p:nvPr>
            <p:ph type="pic" idx="4"/>
          </p:nvPr>
        </p:nvSpPr>
        <p:spPr>
          <a:xfrm>
            <a:off x="228600" y="171450"/>
            <a:ext cx="2070300" cy="23430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7" name="Shape 167"/>
          <p:cNvSpPr>
            <a:spLocks noGrp="1"/>
          </p:cNvSpPr>
          <p:nvPr>
            <p:ph type="pic" idx="5"/>
          </p:nvPr>
        </p:nvSpPr>
        <p:spPr>
          <a:xfrm>
            <a:off x="5257800" y="3371850"/>
            <a:ext cx="2743200" cy="1543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8" name="Shape 168"/>
          <p:cNvSpPr>
            <a:spLocks noGrp="1"/>
          </p:cNvSpPr>
          <p:nvPr>
            <p:ph type="pic" idx="6"/>
          </p:nvPr>
        </p:nvSpPr>
        <p:spPr>
          <a:xfrm>
            <a:off x="2438400" y="3371850"/>
            <a:ext cx="2743200" cy="1543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9" name="Shape 169"/>
          <p:cNvSpPr txBox="1">
            <a:spLocks noGrp="1"/>
          </p:cNvSpPr>
          <p:nvPr>
            <p:ph type="dt" idx="10"/>
          </p:nvPr>
        </p:nvSpPr>
        <p:spPr>
          <a:xfrm rot="-5400000">
            <a:off x="7962888" y="713991"/>
            <a:ext cx="16002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0" name="Shape 170"/>
          <p:cNvSpPr txBox="1">
            <a:spLocks noGrp="1"/>
          </p:cNvSpPr>
          <p:nvPr>
            <p:ph type="sldNum" idx="12"/>
          </p:nvPr>
        </p:nvSpPr>
        <p:spPr>
          <a:xfrm rot="5400000">
            <a:off x="8399863" y="4426369"/>
            <a:ext cx="726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Shape 171"/>
          <p:cNvSpPr txBox="1">
            <a:spLocks noGrp="1"/>
          </p:cNvSpPr>
          <p:nvPr>
            <p:ph type="ftr" idx="11"/>
          </p:nvPr>
        </p:nvSpPr>
        <p:spPr>
          <a:xfrm rot="-5400000">
            <a:off x="7562838" y="2828542"/>
            <a:ext cx="2400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quare with Caption"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>
            <a:spLocks noGrp="1"/>
          </p:cNvSpPr>
          <p:nvPr>
            <p:ph type="pic" idx="2"/>
          </p:nvPr>
        </p:nvSpPr>
        <p:spPr>
          <a:xfrm>
            <a:off x="2133600" y="571500"/>
            <a:ext cx="4873200" cy="36576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342900" algn="ctr" rtl="0">
              <a:spcBef>
                <a:spcPts val="400"/>
              </a:spcBef>
              <a:buClr>
                <a:schemeClr val="dk2"/>
              </a:buClr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2133600" y="4286250"/>
            <a:ext cx="4876800" cy="628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400"/>
              </a:spcBef>
              <a:buClr>
                <a:schemeClr val="dk2"/>
              </a:buClr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5" name="Shape 175"/>
          <p:cNvSpPr txBox="1">
            <a:spLocks noGrp="1"/>
          </p:cNvSpPr>
          <p:nvPr>
            <p:ph type="dt" idx="10"/>
          </p:nvPr>
        </p:nvSpPr>
        <p:spPr>
          <a:xfrm rot="-5400000">
            <a:off x="7962888" y="713991"/>
            <a:ext cx="16002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6" name="Shape 176"/>
          <p:cNvSpPr txBox="1">
            <a:spLocks noGrp="1"/>
          </p:cNvSpPr>
          <p:nvPr>
            <p:ph type="sldNum" idx="12"/>
          </p:nvPr>
        </p:nvSpPr>
        <p:spPr>
          <a:xfrm rot="5400000">
            <a:off x="8399863" y="4426369"/>
            <a:ext cx="726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Shape 177"/>
          <p:cNvSpPr txBox="1">
            <a:spLocks noGrp="1"/>
          </p:cNvSpPr>
          <p:nvPr>
            <p:ph type="ftr" idx="11"/>
          </p:nvPr>
        </p:nvSpPr>
        <p:spPr>
          <a:xfrm rot="-5400000">
            <a:off x="7562838" y="2828542"/>
            <a:ext cx="2400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ndscape with Caption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/>
          </p:cNvSpPr>
          <p:nvPr>
            <p:ph type="pic" idx="2"/>
          </p:nvPr>
        </p:nvSpPr>
        <p:spPr>
          <a:xfrm>
            <a:off x="533400" y="163792"/>
            <a:ext cx="7467600" cy="42006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0" marR="0" lvl="0" indent="1270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533400" y="4457700"/>
            <a:ext cx="7467600" cy="571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r" rtl="0">
              <a:spcBef>
                <a:spcPts val="480"/>
              </a:spcBef>
              <a:buClr>
                <a:schemeClr val="dk2"/>
              </a:buClr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dt" idx="10"/>
          </p:nvPr>
        </p:nvSpPr>
        <p:spPr>
          <a:xfrm rot="-5400000">
            <a:off x="7962888" y="713991"/>
            <a:ext cx="16002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 rot="5400000">
            <a:off x="8399863" y="4426369"/>
            <a:ext cx="726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Shape 37"/>
          <p:cNvSpPr txBox="1">
            <a:spLocks noGrp="1"/>
          </p:cNvSpPr>
          <p:nvPr>
            <p:ph type="ftr" idx="11"/>
          </p:nvPr>
        </p:nvSpPr>
        <p:spPr>
          <a:xfrm rot="-5400000">
            <a:off x="7562838" y="2828542"/>
            <a:ext cx="2400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-Up Square with Caption"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>
            <a:spLocks noGrp="1"/>
          </p:cNvSpPr>
          <p:nvPr>
            <p:ph type="pic" idx="2"/>
          </p:nvPr>
        </p:nvSpPr>
        <p:spPr>
          <a:xfrm>
            <a:off x="4955273" y="1028700"/>
            <a:ext cx="3198000" cy="2400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0" marR="0" lvl="0" indent="0" algn="ctr" rtl="0">
              <a:spcBef>
                <a:spcPts val="480"/>
              </a:spcBef>
              <a:buClr>
                <a:schemeClr val="dk2"/>
              </a:buClr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0" name="Shape 180"/>
          <p:cNvSpPr>
            <a:spLocks noGrp="1"/>
          </p:cNvSpPr>
          <p:nvPr>
            <p:ph type="pic" idx="3"/>
          </p:nvPr>
        </p:nvSpPr>
        <p:spPr>
          <a:xfrm>
            <a:off x="1145273" y="1028700"/>
            <a:ext cx="3198000" cy="2400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342900" algn="ctr" rtl="0">
              <a:spcBef>
                <a:spcPts val="400"/>
              </a:spcBef>
              <a:buClr>
                <a:schemeClr val="dk2"/>
              </a:buClr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4953000" y="3486150"/>
            <a:ext cx="3200400" cy="971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400"/>
              </a:spcBef>
              <a:buClr>
                <a:schemeClr val="dk2"/>
              </a:buClr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2" name="Shape 182"/>
          <p:cNvSpPr txBox="1">
            <a:spLocks noGrp="1"/>
          </p:cNvSpPr>
          <p:nvPr>
            <p:ph type="body" idx="4"/>
          </p:nvPr>
        </p:nvSpPr>
        <p:spPr>
          <a:xfrm>
            <a:off x="1143000" y="3486150"/>
            <a:ext cx="3200400" cy="971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400"/>
              </a:spcBef>
              <a:buClr>
                <a:schemeClr val="dk2"/>
              </a:buClr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3" name="Shape 183"/>
          <p:cNvSpPr txBox="1">
            <a:spLocks noGrp="1"/>
          </p:cNvSpPr>
          <p:nvPr>
            <p:ph type="dt" idx="10"/>
          </p:nvPr>
        </p:nvSpPr>
        <p:spPr>
          <a:xfrm rot="-5400000">
            <a:off x="7962888" y="713991"/>
            <a:ext cx="16002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4" name="Shape 184"/>
          <p:cNvSpPr txBox="1">
            <a:spLocks noGrp="1"/>
          </p:cNvSpPr>
          <p:nvPr>
            <p:ph type="sldNum" idx="12"/>
          </p:nvPr>
        </p:nvSpPr>
        <p:spPr>
          <a:xfrm rot="5400000">
            <a:off x="8399863" y="4426369"/>
            <a:ext cx="726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Shape 185"/>
          <p:cNvSpPr txBox="1">
            <a:spLocks noGrp="1"/>
          </p:cNvSpPr>
          <p:nvPr>
            <p:ph type="ftr" idx="11"/>
          </p:nvPr>
        </p:nvSpPr>
        <p:spPr>
          <a:xfrm rot="-5400000">
            <a:off x="7562838" y="2828542"/>
            <a:ext cx="2400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7848600" cy="857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2"/>
              </a:buClr>
              <a:buFont typeface="Calibri"/>
              <a:buNone/>
              <a:defRPr sz="4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7848600" cy="3394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2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9" name="Shape 189"/>
          <p:cNvSpPr txBox="1">
            <a:spLocks noGrp="1"/>
          </p:cNvSpPr>
          <p:nvPr>
            <p:ph type="dt" idx="10"/>
          </p:nvPr>
        </p:nvSpPr>
        <p:spPr>
          <a:xfrm rot="-5400000">
            <a:off x="7962888" y="713991"/>
            <a:ext cx="16002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0" name="Shape 190"/>
          <p:cNvSpPr txBox="1">
            <a:spLocks noGrp="1"/>
          </p:cNvSpPr>
          <p:nvPr>
            <p:ph type="ftr" idx="11"/>
          </p:nvPr>
        </p:nvSpPr>
        <p:spPr>
          <a:xfrm rot="-5400000">
            <a:off x="7562838" y="2828542"/>
            <a:ext cx="2400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1" name="Shape 191"/>
          <p:cNvSpPr txBox="1">
            <a:spLocks noGrp="1"/>
          </p:cNvSpPr>
          <p:nvPr>
            <p:ph type="sldNum" idx="12"/>
          </p:nvPr>
        </p:nvSpPr>
        <p:spPr>
          <a:xfrm rot="5400000">
            <a:off x="8399863" y="4426369"/>
            <a:ext cx="726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 txBox="1">
            <a:spLocks noGrp="1"/>
          </p:cNvSpPr>
          <p:nvPr>
            <p:ph type="dt" idx="10"/>
          </p:nvPr>
        </p:nvSpPr>
        <p:spPr>
          <a:xfrm rot="-5400000">
            <a:off x="7962888" y="713991"/>
            <a:ext cx="16002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4" name="Shape 194"/>
          <p:cNvSpPr txBox="1">
            <a:spLocks noGrp="1"/>
          </p:cNvSpPr>
          <p:nvPr>
            <p:ph type="ftr" idx="11"/>
          </p:nvPr>
        </p:nvSpPr>
        <p:spPr>
          <a:xfrm rot="-5400000">
            <a:off x="7562838" y="2828542"/>
            <a:ext cx="2400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5" name="Shape 195"/>
          <p:cNvSpPr txBox="1">
            <a:spLocks noGrp="1"/>
          </p:cNvSpPr>
          <p:nvPr>
            <p:ph type="sldNum" idx="12"/>
          </p:nvPr>
        </p:nvSpPr>
        <p:spPr>
          <a:xfrm rot="5400000">
            <a:off x="8399863" y="4426369"/>
            <a:ext cx="726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-Up: 2 Landscape with 3 Portrai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/>
          </p:cNvSpPr>
          <p:nvPr>
            <p:ph type="pic" idx="2"/>
          </p:nvPr>
        </p:nvSpPr>
        <p:spPr>
          <a:xfrm>
            <a:off x="228600" y="171450"/>
            <a:ext cx="2606100" cy="26061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Shape 40"/>
          <p:cNvSpPr>
            <a:spLocks noGrp="1"/>
          </p:cNvSpPr>
          <p:nvPr>
            <p:ph type="pic" idx="3"/>
          </p:nvPr>
        </p:nvSpPr>
        <p:spPr>
          <a:xfrm>
            <a:off x="228600" y="2900363"/>
            <a:ext cx="3962400" cy="20574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Shape 41"/>
          <p:cNvSpPr>
            <a:spLocks noGrp="1"/>
          </p:cNvSpPr>
          <p:nvPr>
            <p:ph type="pic" idx="4"/>
          </p:nvPr>
        </p:nvSpPr>
        <p:spPr>
          <a:xfrm>
            <a:off x="4419600" y="2900363"/>
            <a:ext cx="3962400" cy="20574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>
            <a:spLocks noGrp="1"/>
          </p:cNvSpPr>
          <p:nvPr>
            <p:ph type="pic" idx="5"/>
          </p:nvPr>
        </p:nvSpPr>
        <p:spPr>
          <a:xfrm>
            <a:off x="3009900" y="171450"/>
            <a:ext cx="2606100" cy="26061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>
            <a:spLocks noGrp="1"/>
          </p:cNvSpPr>
          <p:nvPr>
            <p:ph type="pic" idx="6"/>
          </p:nvPr>
        </p:nvSpPr>
        <p:spPr>
          <a:xfrm>
            <a:off x="5791200" y="171450"/>
            <a:ext cx="2606100" cy="26061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dt" idx="10"/>
          </p:nvPr>
        </p:nvSpPr>
        <p:spPr>
          <a:xfrm rot="-5400000">
            <a:off x="7962888" y="713991"/>
            <a:ext cx="16002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 rot="5400000">
            <a:off x="8399863" y="4426369"/>
            <a:ext cx="726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Shape 46"/>
          <p:cNvSpPr txBox="1">
            <a:spLocks noGrp="1"/>
          </p:cNvSpPr>
          <p:nvPr>
            <p:ph type="ftr" idx="11"/>
          </p:nvPr>
        </p:nvSpPr>
        <p:spPr>
          <a:xfrm rot="-5400000">
            <a:off x="7562838" y="2828542"/>
            <a:ext cx="2400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Album Cover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/>
        </p:nvSpPr>
        <p:spPr>
          <a:xfrm>
            <a:off x="7162800" y="102870"/>
            <a:ext cx="228600" cy="3943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" name="Shape 49"/>
          <p:cNvSpPr/>
          <p:nvPr/>
        </p:nvSpPr>
        <p:spPr>
          <a:xfrm>
            <a:off x="7467600" y="100013"/>
            <a:ext cx="1447800" cy="3943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228600" y="4100513"/>
            <a:ext cx="8673000" cy="928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960"/>
              </a:spcBef>
              <a:buClr>
                <a:schemeClr val="lt1"/>
              </a:buClr>
              <a:buFont typeface="Arial"/>
              <a:buNone/>
              <a:defRPr sz="4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1" name="Shape 51"/>
          <p:cNvSpPr>
            <a:spLocks noGrp="1"/>
          </p:cNvSpPr>
          <p:nvPr>
            <p:ph type="pic" idx="2"/>
          </p:nvPr>
        </p:nvSpPr>
        <p:spPr>
          <a:xfrm>
            <a:off x="228600" y="114300"/>
            <a:ext cx="6858000" cy="3929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1270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dt" idx="10"/>
          </p:nvPr>
        </p:nvSpPr>
        <p:spPr>
          <a:xfrm rot="-5400000">
            <a:off x="7962888" y="713991"/>
            <a:ext cx="16002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 rot="5400000">
            <a:off x="8399863" y="4426369"/>
            <a:ext cx="726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 rot="-5400000">
            <a:off x="7662888" y="2728568"/>
            <a:ext cx="22002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3"/>
          </p:nvPr>
        </p:nvSpPr>
        <p:spPr>
          <a:xfrm rot="-5400000">
            <a:off x="6019800" y="1562100"/>
            <a:ext cx="3886200" cy="990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r" rtl="0">
              <a:spcBef>
                <a:spcPts val="400"/>
              </a:spcBef>
              <a:buClr>
                <a:srgbClr val="FFFFFF"/>
              </a:buClr>
              <a:buFont typeface="Arial"/>
              <a:buNone/>
              <a:defRPr sz="20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-Up Mixed with Caption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/>
          </p:cNvSpPr>
          <p:nvPr>
            <p:ph type="pic" idx="2"/>
          </p:nvPr>
        </p:nvSpPr>
        <p:spPr>
          <a:xfrm>
            <a:off x="4724401" y="169164"/>
            <a:ext cx="3694200" cy="20781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Shape 58"/>
          <p:cNvSpPr>
            <a:spLocks noGrp="1"/>
          </p:cNvSpPr>
          <p:nvPr>
            <p:ph type="pic" idx="3"/>
          </p:nvPr>
        </p:nvSpPr>
        <p:spPr>
          <a:xfrm>
            <a:off x="152400" y="166878"/>
            <a:ext cx="4368600" cy="43686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4724400" y="2343150"/>
            <a:ext cx="3694200" cy="2238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400"/>
              </a:spcBef>
              <a:buClr>
                <a:schemeClr val="dk2"/>
              </a:buClr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dt" idx="10"/>
          </p:nvPr>
        </p:nvSpPr>
        <p:spPr>
          <a:xfrm rot="-5400000">
            <a:off x="7962888" y="713991"/>
            <a:ext cx="16002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xfrm rot="5400000">
            <a:off x="8399863" y="4426369"/>
            <a:ext cx="726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Shape 62"/>
          <p:cNvSpPr txBox="1">
            <a:spLocks noGrp="1"/>
          </p:cNvSpPr>
          <p:nvPr>
            <p:ph type="ftr" idx="11"/>
          </p:nvPr>
        </p:nvSpPr>
        <p:spPr>
          <a:xfrm rot="-5400000">
            <a:off x="7562838" y="2828542"/>
            <a:ext cx="2400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anorama with Caption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228600" y="1143000"/>
            <a:ext cx="8229600" cy="20574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342900" algn="ctr" rtl="0">
              <a:spcBef>
                <a:spcPts val="400"/>
              </a:spcBef>
              <a:buClr>
                <a:schemeClr val="dk2"/>
              </a:buClr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228600" y="3257550"/>
            <a:ext cx="8229600" cy="1257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r" rtl="0">
              <a:spcBef>
                <a:spcPts val="400"/>
              </a:spcBef>
              <a:buClr>
                <a:schemeClr val="dk2"/>
              </a:buClr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dt" idx="10"/>
          </p:nvPr>
        </p:nvSpPr>
        <p:spPr>
          <a:xfrm rot="-5400000">
            <a:off x="7962888" y="713991"/>
            <a:ext cx="16002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 rot="5400000">
            <a:off x="8399863" y="4426369"/>
            <a:ext cx="726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Shape 68"/>
          <p:cNvSpPr txBox="1">
            <a:spLocks noGrp="1"/>
          </p:cNvSpPr>
          <p:nvPr>
            <p:ph type="ftr" idx="11"/>
          </p:nvPr>
        </p:nvSpPr>
        <p:spPr>
          <a:xfrm rot="-5400000">
            <a:off x="7562838" y="2828542"/>
            <a:ext cx="2400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-Up Portrait with Captions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>
            <a:spLocks noGrp="1"/>
          </p:cNvSpPr>
          <p:nvPr>
            <p:ph type="pic" idx="2"/>
          </p:nvPr>
        </p:nvSpPr>
        <p:spPr>
          <a:xfrm>
            <a:off x="228600" y="400050"/>
            <a:ext cx="2590800" cy="25908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>
            <a:spLocks noGrp="1"/>
          </p:cNvSpPr>
          <p:nvPr>
            <p:ph type="pic" idx="3"/>
          </p:nvPr>
        </p:nvSpPr>
        <p:spPr>
          <a:xfrm>
            <a:off x="3048000" y="400050"/>
            <a:ext cx="2590800" cy="25908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Shape 72"/>
          <p:cNvSpPr>
            <a:spLocks noGrp="1"/>
          </p:cNvSpPr>
          <p:nvPr>
            <p:ph type="pic" idx="4"/>
          </p:nvPr>
        </p:nvSpPr>
        <p:spPr>
          <a:xfrm>
            <a:off x="5867400" y="400050"/>
            <a:ext cx="2590800" cy="25908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228600" y="3257550"/>
            <a:ext cx="2590800" cy="1257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400"/>
              </a:spcBef>
              <a:buClr>
                <a:schemeClr val="dk2"/>
              </a:buClr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5"/>
          </p:nvPr>
        </p:nvSpPr>
        <p:spPr>
          <a:xfrm>
            <a:off x="3048000" y="3257550"/>
            <a:ext cx="2590800" cy="1257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400"/>
              </a:spcBef>
              <a:buClr>
                <a:schemeClr val="dk2"/>
              </a:buClr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body" idx="6"/>
          </p:nvPr>
        </p:nvSpPr>
        <p:spPr>
          <a:xfrm>
            <a:off x="5867400" y="3257550"/>
            <a:ext cx="2590800" cy="1257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400"/>
              </a:spcBef>
              <a:buClr>
                <a:schemeClr val="dk2"/>
              </a:buClr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Shape 76"/>
          <p:cNvSpPr/>
          <p:nvPr/>
        </p:nvSpPr>
        <p:spPr>
          <a:xfrm>
            <a:off x="8889273" y="0"/>
            <a:ext cx="762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 rot="-5400000">
            <a:off x="7962888" y="713991"/>
            <a:ext cx="16002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sldNum" idx="12"/>
          </p:nvPr>
        </p:nvSpPr>
        <p:spPr>
          <a:xfrm rot="5400000">
            <a:off x="8399863" y="4426369"/>
            <a:ext cx="726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" name="Shape 79"/>
          <p:cNvSpPr txBox="1">
            <a:spLocks noGrp="1"/>
          </p:cNvSpPr>
          <p:nvPr>
            <p:ph type="ftr" idx="11"/>
          </p:nvPr>
        </p:nvSpPr>
        <p:spPr>
          <a:xfrm rot="-5400000">
            <a:off x="7562838" y="2828542"/>
            <a:ext cx="2400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ortrait with Caption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/>
          </p:cNvSpPr>
          <p:nvPr>
            <p:ph type="pic" idx="2"/>
          </p:nvPr>
        </p:nvSpPr>
        <p:spPr>
          <a:xfrm>
            <a:off x="304800" y="171450"/>
            <a:ext cx="4755000" cy="47436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0" marR="0" lvl="0" indent="1270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5105400" y="171450"/>
            <a:ext cx="3200400" cy="285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400"/>
              </a:spcBef>
              <a:buClr>
                <a:schemeClr val="dk2"/>
              </a:buClr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dt" idx="10"/>
          </p:nvPr>
        </p:nvSpPr>
        <p:spPr>
          <a:xfrm rot="-5400000">
            <a:off x="7962888" y="713991"/>
            <a:ext cx="16002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sldNum" idx="12"/>
          </p:nvPr>
        </p:nvSpPr>
        <p:spPr>
          <a:xfrm rot="5400000">
            <a:off x="8399863" y="4426369"/>
            <a:ext cx="726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Shape 85"/>
          <p:cNvSpPr txBox="1">
            <a:spLocks noGrp="1"/>
          </p:cNvSpPr>
          <p:nvPr>
            <p:ph type="ftr" idx="11"/>
          </p:nvPr>
        </p:nvSpPr>
        <p:spPr>
          <a:xfrm rot="-5400000">
            <a:off x="7562838" y="2828542"/>
            <a:ext cx="2400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ndscape Fullscreen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2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dt" idx="10"/>
          </p:nvPr>
        </p:nvSpPr>
        <p:spPr>
          <a:xfrm rot="-5400000">
            <a:off x="7962888" y="713991"/>
            <a:ext cx="16002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sldNum" idx="12"/>
          </p:nvPr>
        </p:nvSpPr>
        <p:spPr>
          <a:xfrm rot="5400000">
            <a:off x="8399863" y="4426369"/>
            <a:ext cx="726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Shape 90"/>
          <p:cNvSpPr txBox="1">
            <a:spLocks noGrp="1"/>
          </p:cNvSpPr>
          <p:nvPr>
            <p:ph type="ftr" idx="11"/>
          </p:nvPr>
        </p:nvSpPr>
        <p:spPr>
          <a:xfrm rot="-5400000">
            <a:off x="7562838" y="2828542"/>
            <a:ext cx="2400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 rot="-5400000">
            <a:off x="6172839" y="2411700"/>
            <a:ext cx="5143500" cy="3201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Shape 11"/>
          <p:cNvSpPr/>
          <p:nvPr/>
        </p:nvSpPr>
        <p:spPr>
          <a:xfrm rot="-5400000">
            <a:off x="6485364" y="2484350"/>
            <a:ext cx="5143500" cy="1737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Shape 1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7848600" cy="857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2"/>
              </a:buClr>
              <a:buFont typeface="Calibri"/>
              <a:buNone/>
              <a:defRPr sz="4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7848600" cy="3394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2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 rot="-5400000">
            <a:off x="7962888" y="713991"/>
            <a:ext cx="16002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 rot="-5400000">
            <a:off x="7562838" y="2828542"/>
            <a:ext cx="2400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 rot="5400000">
            <a:off x="8399863" y="4426369"/>
            <a:ext cx="726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Shape 17"/>
          <p:cNvSpPr/>
          <p:nvPr/>
        </p:nvSpPr>
        <p:spPr>
          <a:xfrm>
            <a:off x="8895749" y="-550"/>
            <a:ext cx="762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image" Target="../media/image8.jpg"/><Relationship Id="rId5" Type="http://schemas.openxmlformats.org/officeDocument/2006/relationships/image" Target="../media/image9.jpg"/><Relationship Id="rId6" Type="http://schemas.openxmlformats.org/officeDocument/2006/relationships/image" Target="../media/image10.jpg"/><Relationship Id="rId7" Type="http://schemas.openxmlformats.org/officeDocument/2006/relationships/image" Target="../media/image11.png"/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 txBox="1">
            <a:spLocks noGrp="1"/>
          </p:cNvSpPr>
          <p:nvPr>
            <p:ph type="body" idx="3"/>
          </p:nvPr>
        </p:nvSpPr>
        <p:spPr>
          <a:xfrm>
            <a:off x="61400" y="3371850"/>
            <a:ext cx="8438400" cy="1771800"/>
          </a:xfrm>
          <a:prstGeom prst="rect">
            <a:avLst/>
          </a:prstGeom>
          <a:solidFill>
            <a:srgbClr val="9900FF"/>
          </a:soli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r>
              <a:rPr lang="en-US" sz="5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Library News</a:t>
            </a:r>
          </a:p>
        </p:txBody>
      </p:sp>
      <p:pic>
        <p:nvPicPr>
          <p:cNvPr id="202" name="Shape 202" descr="Screen Shot 2016-02-22 at 9.37.41 am.png"/>
          <p:cNvPicPr preferRelativeResize="0">
            <a:picLocks noGrp="1"/>
          </p:cNvPicPr>
          <p:nvPr>
            <p:ph type="pic" idx="5"/>
          </p:nvPr>
        </p:nvPicPr>
        <p:blipFill rotWithShape="1">
          <a:blip r:embed="rId3">
            <a:alphaModFix/>
          </a:blip>
          <a:srcRect l="1690" r="1700"/>
          <a:stretch/>
        </p:blipFill>
        <p:spPr>
          <a:xfrm>
            <a:off x="29629" y="1627275"/>
            <a:ext cx="1657200" cy="16572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0000">
                <a:alpha val="0"/>
              </a:srgbClr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203" name="Shape 203" descr="Screen Shot 2016-02-22 at 9.53.21 am.png"/>
          <p:cNvPicPr preferRelativeResize="0">
            <a:picLocks noGrp="1"/>
          </p:cNvPicPr>
          <p:nvPr>
            <p:ph type="pic" idx="4"/>
          </p:nvPr>
        </p:nvPicPr>
        <p:blipFill rotWithShape="1">
          <a:blip r:embed="rId4">
            <a:alphaModFix/>
          </a:blip>
          <a:srcRect t="-13922" b="-13922"/>
          <a:stretch/>
        </p:blipFill>
        <p:spPr>
          <a:xfrm>
            <a:off x="1748729" y="1613188"/>
            <a:ext cx="1657200" cy="16572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0000">
                <a:alpha val="0"/>
              </a:srgbClr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204" name="Shape 204" descr="Screen Shot 2017-07-17 at 4.09.59 pm.png"/>
          <p:cNvPicPr preferRelativeResize="0"/>
          <p:nvPr/>
        </p:nvPicPr>
        <p:blipFill rotWithShape="1">
          <a:blip r:embed="rId5">
            <a:alphaModFix/>
          </a:blip>
          <a:srcRect t="3262" b="3262"/>
          <a:stretch/>
        </p:blipFill>
        <p:spPr>
          <a:xfrm>
            <a:off x="3467850" y="1641275"/>
            <a:ext cx="1736269" cy="16291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Shape 20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247675" y="1641288"/>
            <a:ext cx="1657200" cy="1629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Shape 20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 rot="3">
            <a:off x="6948425" y="1667576"/>
            <a:ext cx="1597126" cy="1613623"/>
          </a:xfrm>
          <a:prstGeom prst="rect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207" name="Shape 207"/>
          <p:cNvSpPr/>
          <p:nvPr/>
        </p:nvSpPr>
        <p:spPr>
          <a:xfrm>
            <a:off x="6825" y="6825"/>
            <a:ext cx="8493000" cy="15330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" name="Shape 212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l="4734" r="4743"/>
          <a:stretch/>
        </p:blipFill>
        <p:spPr>
          <a:xfrm>
            <a:off x="609600" y="114300"/>
            <a:ext cx="7518300" cy="363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Shape 213"/>
          <p:cNvSpPr txBox="1"/>
          <p:nvPr/>
        </p:nvSpPr>
        <p:spPr>
          <a:xfrm>
            <a:off x="0" y="3786775"/>
            <a:ext cx="8583300" cy="13566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lang="en-US" sz="3600">
                <a:highlight>
                  <a:srgbClr val="FFFF00"/>
                </a:highlight>
                <a:latin typeface="Calibri"/>
                <a:ea typeface="Calibri"/>
                <a:cs typeface="Calibri"/>
                <a:sym typeface="Calibri"/>
              </a:rPr>
              <a:t>Thank you Term 3 Library Monitors</a:t>
            </a:r>
          </a:p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lang="en-US" sz="3600" b="1">
                <a:solidFill>
                  <a:srgbClr val="0000FF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  <a:sym typeface="Calibri"/>
              </a:rPr>
              <a:t>Welcome Term 4 Library Monitors</a:t>
            </a: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Shape 2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2775" y="61422"/>
            <a:ext cx="1877624" cy="14082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220" name="Shape 2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2772" y="1577325"/>
            <a:ext cx="1877626" cy="1424772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221" name="Shape 2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53575" y="1585600"/>
            <a:ext cx="1877626" cy="1408219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222" name="Shape 2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653575" y="84275"/>
            <a:ext cx="1877626" cy="1408206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223" name="Shape 223"/>
          <p:cNvSpPr txBox="1">
            <a:spLocks noGrp="1"/>
          </p:cNvSpPr>
          <p:nvPr>
            <p:ph type="body" idx="4294967295"/>
          </p:nvPr>
        </p:nvSpPr>
        <p:spPr>
          <a:xfrm>
            <a:off x="0" y="3232675"/>
            <a:ext cx="8591400" cy="1910700"/>
          </a:xfrm>
          <a:prstGeom prst="rect">
            <a:avLst/>
          </a:prstGeom>
          <a:solidFill>
            <a:srgbClr val="00FFFF"/>
          </a:soli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endParaRPr sz="3600" b="1">
              <a:solidFill>
                <a:srgbClr val="000000"/>
              </a:solidFill>
            </a:endParaRPr>
          </a:p>
          <a:p>
            <a:pPr marL="0" marR="0" lvl="0" indent="0" algn="ctr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r>
              <a:rPr lang="en-US" sz="3600" b="1">
                <a:solidFill>
                  <a:srgbClr val="000000"/>
                </a:solidFill>
              </a:rPr>
              <a:t>Our Makerspace is open to everyone in P-6!</a:t>
            </a:r>
          </a:p>
          <a:p>
            <a:pPr marL="0" marR="0" lvl="0" indent="0" algn="ctr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r>
              <a:rPr lang="en-US" sz="3600" b="1">
                <a:solidFill>
                  <a:srgbClr val="000000"/>
                </a:solidFill>
              </a:rPr>
              <a:t>Now on every </a:t>
            </a:r>
            <a:r>
              <a:rPr lang="en-US" sz="3600" b="1">
                <a:solidFill>
                  <a:srgbClr val="0000FF"/>
                </a:solidFill>
              </a:rPr>
              <a:t>Monday, Tuesday and Thursday </a:t>
            </a:r>
            <a:r>
              <a:rPr lang="en-US" sz="3600" b="1">
                <a:solidFill>
                  <a:srgbClr val="000000"/>
                </a:solidFill>
              </a:rPr>
              <a:t>at first break in the Library.</a:t>
            </a:r>
          </a:p>
          <a:p>
            <a:pPr marL="0" marR="0" lvl="0" indent="0" algn="ctr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endParaRPr sz="3600" b="1">
              <a:solidFill>
                <a:srgbClr val="000000"/>
              </a:solidFill>
            </a:endParaRPr>
          </a:p>
        </p:txBody>
      </p:sp>
      <p:pic>
        <p:nvPicPr>
          <p:cNvPr id="224" name="Shape 224"/>
          <p:cNvPicPr preferRelativeResize="0"/>
          <p:nvPr/>
        </p:nvPicPr>
        <p:blipFill rotWithShape="1">
          <a:blip r:embed="rId7">
            <a:alphaModFix/>
          </a:blip>
          <a:srcRect r="29233"/>
          <a:stretch/>
        </p:blipFill>
        <p:spPr>
          <a:xfrm>
            <a:off x="5595473" y="282930"/>
            <a:ext cx="2096506" cy="2422665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 txBox="1">
            <a:spLocks noGrp="1"/>
          </p:cNvSpPr>
          <p:nvPr>
            <p:ph type="body" idx="4294967295"/>
          </p:nvPr>
        </p:nvSpPr>
        <p:spPr>
          <a:xfrm>
            <a:off x="5290550" y="27300"/>
            <a:ext cx="2865000" cy="3409500"/>
          </a:xfrm>
          <a:prstGeom prst="rect">
            <a:avLst/>
          </a:prstGeom>
          <a:solidFill>
            <a:srgbClr val="9FC5E8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r>
              <a:rPr lang="en-US" sz="3600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Rebecca Johnson </a:t>
            </a:r>
          </a:p>
          <a:p>
            <a:pPr marL="0" marR="0" lvl="0" indent="0" algn="ctr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r>
              <a:rPr lang="en-US" sz="3600">
                <a:solidFill>
                  <a:srgbClr val="9900FF"/>
                </a:solidFill>
                <a:latin typeface="Impact"/>
                <a:ea typeface="Impact"/>
                <a:cs typeface="Impact"/>
                <a:sym typeface="Impact"/>
              </a:rPr>
              <a:t>Author Visit</a:t>
            </a:r>
          </a:p>
          <a:p>
            <a:pPr marL="0" marR="0" lvl="0" indent="0" algn="ctr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r>
              <a:rPr lang="en-US" sz="3600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Monday 9 October</a:t>
            </a:r>
          </a:p>
        </p:txBody>
      </p:sp>
      <p:pic>
        <p:nvPicPr>
          <p:cNvPr id="231" name="Shape 2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4999" y="27300"/>
            <a:ext cx="3658951" cy="5088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Shape 2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44000" y="3184400"/>
            <a:ext cx="2428875" cy="1866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 txBox="1">
            <a:spLocks noGrp="1"/>
          </p:cNvSpPr>
          <p:nvPr>
            <p:ph type="body" idx="4294967295"/>
          </p:nvPr>
        </p:nvSpPr>
        <p:spPr>
          <a:xfrm>
            <a:off x="0" y="4247400"/>
            <a:ext cx="9144000" cy="8961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r>
              <a:rPr lang="en-US" sz="5400">
                <a:solidFill>
                  <a:srgbClr val="000000"/>
                </a:solidFill>
              </a:rPr>
              <a:t>   </a:t>
            </a:r>
            <a:r>
              <a:rPr lang="en-US" sz="5400" b="1">
                <a:solidFill>
                  <a:srgbClr val="000000"/>
                </a:solidFill>
              </a:rPr>
              <a:t>New Books</a:t>
            </a:r>
          </a:p>
        </p:txBody>
      </p:sp>
      <p:pic>
        <p:nvPicPr>
          <p:cNvPr id="239" name="Shape 2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79375"/>
            <a:ext cx="8284975" cy="4004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Shape 2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4225" y="0"/>
            <a:ext cx="6908729" cy="51435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246" name="Shape 246"/>
          <p:cNvSpPr/>
          <p:nvPr/>
        </p:nvSpPr>
        <p:spPr>
          <a:xfrm rot="298224">
            <a:off x="3318639" y="675301"/>
            <a:ext cx="2443183" cy="1867977"/>
          </a:xfrm>
          <a:prstGeom prst="cloud">
            <a:avLst/>
          </a:prstGeom>
          <a:solidFill>
            <a:srgbClr val="FFFFFF"/>
          </a:solidFill>
          <a:ln w="2857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247" name="Shape 247" descr="Screen Shot 2016-02-22 at 10.17.57 am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20888" y="2643175"/>
            <a:ext cx="3120300" cy="7737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248" name="Shape 248"/>
          <p:cNvSpPr txBox="1"/>
          <p:nvPr/>
        </p:nvSpPr>
        <p:spPr>
          <a:xfrm>
            <a:off x="3764425" y="975700"/>
            <a:ext cx="1533300" cy="965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 sz="2400">
                <a:latin typeface="Impact"/>
                <a:ea typeface="Impact"/>
                <a:cs typeface="Impact"/>
                <a:sym typeface="Impact"/>
              </a:rPr>
              <a:t>Well done GCC readers!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 txBox="1">
            <a:spLocks noGrp="1"/>
          </p:cNvSpPr>
          <p:nvPr>
            <p:ph type="body" idx="1"/>
          </p:nvPr>
        </p:nvSpPr>
        <p:spPr>
          <a:xfrm>
            <a:off x="228600" y="2628900"/>
            <a:ext cx="8229600" cy="24003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square" lIns="91425" tIns="91425" rIns="91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3600" b="1" i="0" u="none" strike="noStrike" cap="none">
                <a:solidFill>
                  <a:srgbClr val="000000"/>
                </a:solidFill>
              </a:rPr>
              <a:t>End of Term goals:</a:t>
            </a:r>
          </a:p>
          <a:p>
            <a:pPr marL="1200150" marR="0" lvl="1" indent="-501650" algn="l" rtl="0"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3600" b="1" i="0" u="none" strike="noStrike" cap="none">
                <a:solidFill>
                  <a:srgbClr val="000000"/>
                </a:solidFill>
              </a:rPr>
              <a:t>Complete </a:t>
            </a:r>
            <a:r>
              <a:rPr lang="en-US" sz="3600" b="1">
                <a:solidFill>
                  <a:srgbClr val="000000"/>
                </a:solidFill>
              </a:rPr>
              <a:t>30</a:t>
            </a:r>
            <a:r>
              <a:rPr lang="en-US" sz="3600" b="1" i="0" u="none" strike="noStrike" cap="none">
                <a:solidFill>
                  <a:srgbClr val="000000"/>
                </a:solidFill>
              </a:rPr>
              <a:t>,000 quizzes </a:t>
            </a:r>
          </a:p>
          <a:p>
            <a:pPr marL="1200150" marR="0" lvl="1" indent="-501650" algn="l" rtl="0"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3600" b="1" i="0" u="none" strike="noStrike" cap="none">
                <a:solidFill>
                  <a:srgbClr val="000000"/>
                </a:solidFill>
              </a:rPr>
              <a:t>Read </a:t>
            </a:r>
            <a:r>
              <a:rPr lang="en-US" sz="3600" b="1">
                <a:solidFill>
                  <a:srgbClr val="000000"/>
                </a:solidFill>
              </a:rPr>
              <a:t>125</a:t>
            </a:r>
            <a:r>
              <a:rPr lang="en-US" sz="3600" b="1" i="0" u="none" strike="noStrike" cap="none">
                <a:solidFill>
                  <a:srgbClr val="000000"/>
                </a:solidFill>
              </a:rPr>
              <a:t>,000,000 words </a:t>
            </a:r>
          </a:p>
          <a:p>
            <a:pPr marL="1200150" marR="0" lvl="1" indent="-4635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None/>
            </a:pPr>
            <a:endParaRPr sz="2800" b="1" i="0" u="none" strike="noStrike" cap="none">
              <a:solidFill>
                <a:srgbClr val="000000"/>
              </a:solidFill>
            </a:endParaRPr>
          </a:p>
        </p:txBody>
      </p:sp>
      <p:pic>
        <p:nvPicPr>
          <p:cNvPr id="254" name="Shape 254" descr="Screen Shot 2016-02-22 at 10.17.57 am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8600" y="114300"/>
            <a:ext cx="2757000" cy="683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Shape 25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23100" y="950100"/>
            <a:ext cx="6726509" cy="1526400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 txBox="1">
            <a:spLocks noGrp="1"/>
          </p:cNvSpPr>
          <p:nvPr>
            <p:ph type="body" idx="1"/>
          </p:nvPr>
        </p:nvSpPr>
        <p:spPr>
          <a:xfrm>
            <a:off x="228600" y="4100513"/>
            <a:ext cx="8673000" cy="928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lang="en-US"/>
              <a:t>LitPro</a:t>
            </a:r>
            <a:r>
              <a:rPr lang="en-US" sz="4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Awards</a:t>
            </a:r>
          </a:p>
        </p:txBody>
      </p:sp>
      <p:pic>
        <p:nvPicPr>
          <p:cNvPr id="261" name="Shape 261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l="1681" r="1690"/>
          <a:stretch/>
        </p:blipFill>
        <p:spPr>
          <a:xfrm>
            <a:off x="228600" y="114300"/>
            <a:ext cx="6858000" cy="39297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Contemporary Photo Album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</Words>
  <Application>Microsoft Macintosh PowerPoint</Application>
  <PresentationFormat>On-screen Show (16:9)</PresentationFormat>
  <Paragraphs>20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Calibri</vt:lpstr>
      <vt:lpstr>Impact</vt:lpstr>
      <vt:lpstr>Arial</vt:lpstr>
      <vt:lpstr>Contemporary Photo Album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Microsoft Office User</cp:lastModifiedBy>
  <cp:revision>1</cp:revision>
  <dcterms:modified xsi:type="dcterms:W3CDTF">2017-10-08T01:55:49Z</dcterms:modified>
</cp:coreProperties>
</file>